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3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7" r:id="rId66"/>
    <p:sldId id="378" r:id="rId67"/>
    <p:sldId id="380" r:id="rId68"/>
    <p:sldId id="381" r:id="rId69"/>
    <p:sldId id="382" r:id="rId70"/>
    <p:sldId id="383" r:id="rId71"/>
    <p:sldId id="384" r:id="rId72"/>
    <p:sldId id="385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398" r:id="rId86"/>
    <p:sldId id="399" r:id="rId87"/>
    <p:sldId id="400" r:id="rId88"/>
    <p:sldId id="401" r:id="rId89"/>
    <p:sldId id="402" r:id="rId90"/>
    <p:sldId id="403" r:id="rId91"/>
    <p:sldId id="404" r:id="rId92"/>
    <p:sldId id="405" r:id="rId93"/>
    <p:sldId id="406" r:id="rId94"/>
    <p:sldId id="407" r:id="rId95"/>
    <p:sldId id="408" r:id="rId96"/>
    <p:sldId id="409" r:id="rId97"/>
    <p:sldId id="410" r:id="rId98"/>
    <p:sldId id="411" r:id="rId99"/>
    <p:sldId id="412" r:id="rId100"/>
    <p:sldId id="413" r:id="rId101"/>
    <p:sldId id="414" r:id="rId102"/>
    <p:sldId id="415" r:id="rId103"/>
    <p:sldId id="416" r:id="rId104"/>
    <p:sldId id="417" r:id="rId105"/>
    <p:sldId id="418" r:id="rId106"/>
    <p:sldId id="419" r:id="rId107"/>
    <p:sldId id="420" r:id="rId108"/>
    <p:sldId id="421" r:id="rId109"/>
    <p:sldId id="422" r:id="rId110"/>
    <p:sldId id="423" r:id="rId111"/>
    <p:sldId id="424" r:id="rId112"/>
    <p:sldId id="425" r:id="rId113"/>
    <p:sldId id="426" r:id="rId114"/>
    <p:sldId id="427" r:id="rId115"/>
    <p:sldId id="428" r:id="rId116"/>
    <p:sldId id="429" r:id="rId117"/>
    <p:sldId id="430" r:id="rId118"/>
    <p:sldId id="431" r:id="rId119"/>
    <p:sldId id="432" r:id="rId120"/>
    <p:sldId id="433" r:id="rId121"/>
    <p:sldId id="434" r:id="rId122"/>
    <p:sldId id="435" r:id="rId123"/>
    <p:sldId id="436" r:id="rId124"/>
    <p:sldId id="437" r:id="rId125"/>
    <p:sldId id="438" r:id="rId126"/>
    <p:sldId id="439" r:id="rId127"/>
    <p:sldId id="440" r:id="rId128"/>
    <p:sldId id="441" r:id="rId129"/>
    <p:sldId id="442" r:id="rId130"/>
    <p:sldId id="443" r:id="rId131"/>
    <p:sldId id="444" r:id="rId132"/>
    <p:sldId id="466" r:id="rId133"/>
    <p:sldId id="467" r:id="rId134"/>
    <p:sldId id="468" r:id="rId135"/>
    <p:sldId id="469" r:id="rId136"/>
    <p:sldId id="470" r:id="rId137"/>
    <p:sldId id="471" r:id="rId138"/>
    <p:sldId id="472" r:id="rId139"/>
    <p:sldId id="473" r:id="rId140"/>
    <p:sldId id="474" r:id="rId141"/>
    <p:sldId id="475" r:id="rId142"/>
    <p:sldId id="476" r:id="rId143"/>
    <p:sldId id="477" r:id="rId144"/>
    <p:sldId id="478" r:id="rId145"/>
    <p:sldId id="479" r:id="rId146"/>
    <p:sldId id="480" r:id="rId147"/>
    <p:sldId id="481" r:id="rId148"/>
    <p:sldId id="482" r:id="rId149"/>
    <p:sldId id="483" r:id="rId150"/>
    <p:sldId id="484" r:id="rId151"/>
    <p:sldId id="485" r:id="rId152"/>
    <p:sldId id="486" r:id="rId153"/>
    <p:sldId id="487" r:id="rId154"/>
    <p:sldId id="488" r:id="rId155"/>
    <p:sldId id="489" r:id="rId156"/>
    <p:sldId id="490" r:id="rId157"/>
    <p:sldId id="491" r:id="rId158"/>
    <p:sldId id="492" r:id="rId159"/>
    <p:sldId id="493" r:id="rId160"/>
    <p:sldId id="494" r:id="rId161"/>
    <p:sldId id="495" r:id="rId162"/>
    <p:sldId id="496" r:id="rId163"/>
    <p:sldId id="497" r:id="rId164"/>
    <p:sldId id="498" r:id="rId165"/>
    <p:sldId id="499" r:id="rId166"/>
    <p:sldId id="500" r:id="rId167"/>
    <p:sldId id="501" r:id="rId168"/>
    <p:sldId id="502" r:id="rId169"/>
    <p:sldId id="523" r:id="rId170"/>
    <p:sldId id="504" r:id="rId171"/>
    <p:sldId id="506" r:id="rId172"/>
    <p:sldId id="507" r:id="rId173"/>
    <p:sldId id="508" r:id="rId174"/>
    <p:sldId id="509" r:id="rId175"/>
    <p:sldId id="510" r:id="rId176"/>
    <p:sldId id="511" r:id="rId177"/>
    <p:sldId id="512" r:id="rId178"/>
    <p:sldId id="513" r:id="rId179"/>
    <p:sldId id="514" r:id="rId180"/>
    <p:sldId id="515" r:id="rId181"/>
    <p:sldId id="516" r:id="rId182"/>
    <p:sldId id="517" r:id="rId183"/>
    <p:sldId id="518" r:id="rId184"/>
    <p:sldId id="519" r:id="rId185"/>
    <p:sldId id="520" r:id="rId186"/>
    <p:sldId id="521" r:id="rId187"/>
    <p:sldId id="522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349" r:id="rId210"/>
    <p:sldId id="350" r:id="rId211"/>
    <p:sldId id="351" r:id="rId212"/>
    <p:sldId id="352" r:id="rId213"/>
    <p:sldId id="353" r:id="rId214"/>
    <p:sldId id="354" r:id="rId215"/>
    <p:sldId id="355" r:id="rId216"/>
    <p:sldId id="524" r:id="rId217"/>
    <p:sldId id="525" r:id="rId218"/>
    <p:sldId id="526" r:id="rId219"/>
    <p:sldId id="527" r:id="rId220"/>
    <p:sldId id="528" r:id="rId221"/>
    <p:sldId id="529" r:id="rId222"/>
    <p:sldId id="530" r:id="rId223"/>
    <p:sldId id="531" r:id="rId224"/>
    <p:sldId id="532" r:id="rId225"/>
    <p:sldId id="533" r:id="rId226"/>
    <p:sldId id="534" r:id="rId227"/>
    <p:sldId id="535" r:id="rId228"/>
    <p:sldId id="356" r:id="rId229"/>
    <p:sldId id="357" r:id="rId230"/>
    <p:sldId id="536" r:id="rId231"/>
    <p:sldId id="537" r:id="rId232"/>
    <p:sldId id="538" r:id="rId233"/>
    <p:sldId id="539" r:id="rId234"/>
    <p:sldId id="540" r:id="rId235"/>
    <p:sldId id="541" r:id="rId236"/>
    <p:sldId id="542" r:id="rId237"/>
    <p:sldId id="543" r:id="rId238"/>
    <p:sldId id="544" r:id="rId239"/>
    <p:sldId id="545" r:id="rId240"/>
    <p:sldId id="546" r:id="rId241"/>
    <p:sldId id="547" r:id="rId242"/>
    <p:sldId id="548" r:id="rId243"/>
    <p:sldId id="549" r:id="rId244"/>
    <p:sldId id="550" r:id="rId245"/>
    <p:sldId id="551" r:id="rId246"/>
    <p:sldId id="552" r:id="rId247"/>
    <p:sldId id="553" r:id="rId248"/>
    <p:sldId id="554" r:id="rId249"/>
    <p:sldId id="555" r:id="rId250"/>
    <p:sldId id="556" r:id="rId251"/>
    <p:sldId id="557" r:id="rId2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4" autoAdjust="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09235-A158-45DA-9501-9F1F0C0C64AC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A4C8F-9289-44A0-AF15-B7DF9D8B5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90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A4C8F-9289-44A0-AF15-B7DF9D8B51BC}" type="slidenum">
              <a:rPr lang="zh-CN" altLang="en-US" smtClean="0"/>
              <a:t>203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34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62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32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04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98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8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0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75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4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61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54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6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291C9-A823-4C67-AA56-9FDE9150AA01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C3BFF-D873-42F1-B3D4-D5BAC743E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62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71857"/>
            <a:ext cx="11828571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3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24238"/>
            <a:ext cx="11838095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42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0428"/>
            <a:ext cx="1176190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53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14714"/>
            <a:ext cx="11809524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742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129000"/>
            <a:ext cx="11733333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832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05190"/>
            <a:ext cx="11752381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714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9476"/>
            <a:ext cx="11780952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81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29000"/>
            <a:ext cx="11780952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0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0428"/>
            <a:ext cx="1177142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485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0428"/>
            <a:ext cx="1177142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21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24238"/>
            <a:ext cx="11761905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46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138524"/>
            <a:ext cx="11733333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3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" y="133762"/>
            <a:ext cx="11876190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859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05190"/>
            <a:ext cx="11723809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124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95666"/>
            <a:ext cx="11771428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480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86" y="186143"/>
            <a:ext cx="11571428" cy="6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860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81381"/>
            <a:ext cx="11942857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94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5" y="71857"/>
            <a:ext cx="11923809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16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9" y="71857"/>
            <a:ext cx="11904762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073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47191"/>
            <a:ext cx="12704762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00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56714"/>
            <a:ext cx="12695238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084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37667"/>
            <a:ext cx="12685714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314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61476"/>
            <a:ext cx="12723809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9952"/>
            <a:ext cx="11761905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08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51953"/>
            <a:ext cx="12723809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699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81381"/>
            <a:ext cx="11809524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860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43285"/>
            <a:ext cx="11752381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304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105190"/>
            <a:ext cx="11733333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425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124238"/>
            <a:ext cx="11733333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238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95666"/>
            <a:ext cx="11819047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233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" y="48047"/>
            <a:ext cx="11885714" cy="6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278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4" y="62333"/>
            <a:ext cx="11980952" cy="6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2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7" y="71857"/>
            <a:ext cx="11961905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512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" y="76619"/>
            <a:ext cx="11885714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76619"/>
            <a:ext cx="11828571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31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7" y="57571"/>
            <a:ext cx="11914286" cy="6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818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57571"/>
            <a:ext cx="11942857" cy="6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44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76619"/>
            <a:ext cx="11942857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5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7" y="67095"/>
            <a:ext cx="11961905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694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81381"/>
            <a:ext cx="11838095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65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7" y="81381"/>
            <a:ext cx="11914286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440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76619"/>
            <a:ext cx="11942857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727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8" y="62333"/>
            <a:ext cx="11857143" cy="6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466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7" y="57571"/>
            <a:ext cx="11914286" cy="6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697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3" y="38524"/>
            <a:ext cx="11933333" cy="6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7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29000"/>
            <a:ext cx="11761905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77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9" y="57571"/>
            <a:ext cx="11952381" cy="6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049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76619"/>
            <a:ext cx="11800000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152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3" y="81381"/>
            <a:ext cx="11933333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996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7" y="67095"/>
            <a:ext cx="11914286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442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5" y="76619"/>
            <a:ext cx="11923809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457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48047"/>
            <a:ext cx="11838095" cy="6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93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9" y="86143"/>
            <a:ext cx="11904762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25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9" y="71857"/>
            <a:ext cx="11904762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556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9" y="86143"/>
            <a:ext cx="11904762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7444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6" y="81381"/>
            <a:ext cx="11866667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7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86143"/>
            <a:ext cx="11780952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2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" y="86143"/>
            <a:ext cx="11885714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880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" y="81381"/>
            <a:ext cx="11876190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905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66238"/>
            <a:ext cx="12685714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58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32905"/>
            <a:ext cx="12714286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178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80524"/>
            <a:ext cx="12771428" cy="7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615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32905"/>
            <a:ext cx="12695238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408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61476"/>
            <a:ext cx="12733333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26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56714"/>
            <a:ext cx="12714286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33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47191"/>
            <a:ext cx="12761905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302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61476"/>
            <a:ext cx="12714286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2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33762"/>
            <a:ext cx="11771428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071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56714"/>
            <a:ext cx="12752381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700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286" y="-142429"/>
            <a:ext cx="12628571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51953"/>
            <a:ext cx="12676190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086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32905"/>
            <a:ext cx="12676190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18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51953"/>
            <a:ext cx="12723809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84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51953"/>
            <a:ext cx="12733333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34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51953"/>
            <a:ext cx="12704762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005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28143"/>
            <a:ext cx="12714286" cy="7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144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572" y="-156714"/>
            <a:ext cx="12657143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463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37667"/>
            <a:ext cx="12685714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60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1" y="114714"/>
            <a:ext cx="11695238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4285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99572"/>
            <a:ext cx="12676190" cy="7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837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524" y="-132905"/>
            <a:ext cx="12619047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024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47191"/>
            <a:ext cx="12704762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76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23381"/>
            <a:ext cx="12714286" cy="7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407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51953"/>
            <a:ext cx="12714286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81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51953"/>
            <a:ext cx="12685714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240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42429"/>
            <a:ext cx="12752381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158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51953"/>
            <a:ext cx="12771428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708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42429"/>
            <a:ext cx="12714286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827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47191"/>
            <a:ext cx="12733333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7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9476"/>
            <a:ext cx="11780952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66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37667"/>
            <a:ext cx="12742857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713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66238"/>
            <a:ext cx="12771428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871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334" y="-132905"/>
            <a:ext cx="12666667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75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61476"/>
            <a:ext cx="12704762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977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66238"/>
            <a:ext cx="12742857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51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37667"/>
            <a:ext cx="12761905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3123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51953"/>
            <a:ext cx="12742857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994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66238"/>
            <a:ext cx="12723809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63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47191"/>
            <a:ext cx="12752381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96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572" y="-128143"/>
            <a:ext cx="12657143" cy="7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4714"/>
            <a:ext cx="11780952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772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32905"/>
            <a:ext cx="12742857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184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51953"/>
            <a:ext cx="12714286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2722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85286"/>
            <a:ext cx="12761905" cy="7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612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71000"/>
            <a:ext cx="12771428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896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56714"/>
            <a:ext cx="12752381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62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28143"/>
            <a:ext cx="12704762" cy="7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364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37667"/>
            <a:ext cx="12685714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132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61476"/>
            <a:ext cx="12742857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43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56714"/>
            <a:ext cx="12685714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1728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51953"/>
            <a:ext cx="12723809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7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" y="95666"/>
            <a:ext cx="11885714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6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71857"/>
            <a:ext cx="11714286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515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66238"/>
            <a:ext cx="12733333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119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476" y="-118619"/>
            <a:ext cx="12780952" cy="7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582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56714"/>
            <a:ext cx="12761905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948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5429" y="-151953"/>
            <a:ext cx="12742857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192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597" y="153975"/>
            <a:ext cx="13196231" cy="12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331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51953"/>
            <a:ext cx="12676190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855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66238"/>
            <a:ext cx="12676190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4319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42429"/>
            <a:ext cx="12742857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49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56714"/>
            <a:ext cx="12761905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328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47191"/>
            <a:ext cx="12723809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9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19476"/>
            <a:ext cx="11723809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066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56714"/>
            <a:ext cx="12685714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0035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334" y="-147191"/>
            <a:ext cx="12666667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5052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37667"/>
            <a:ext cx="12704762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690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048" y="-147191"/>
            <a:ext cx="12638095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5377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66238"/>
            <a:ext cx="12714286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274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56714"/>
            <a:ext cx="12771428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392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32905"/>
            <a:ext cx="12733333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615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42429"/>
            <a:ext cx="12761905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37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18619"/>
            <a:ext cx="12685714" cy="7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0996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32905"/>
            <a:ext cx="12685714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6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0428"/>
            <a:ext cx="1181904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2352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000" y="-180524"/>
            <a:ext cx="12800000" cy="7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52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51953"/>
            <a:ext cx="12742857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545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762" y="-156714"/>
            <a:ext cx="12809524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267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56714"/>
            <a:ext cx="12723809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547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47191"/>
            <a:ext cx="12704762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2955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42429"/>
            <a:ext cx="12771428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177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47191"/>
            <a:ext cx="12771428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178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47191"/>
            <a:ext cx="12723809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82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71000"/>
            <a:ext cx="1275238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4370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42429"/>
            <a:ext cx="12733333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14714"/>
            <a:ext cx="11828571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778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1" y="981381"/>
            <a:ext cx="9542857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258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56714"/>
            <a:ext cx="12742857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490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334" y="-132905"/>
            <a:ext cx="12666667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2381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51953"/>
            <a:ext cx="12695238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7357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71000"/>
            <a:ext cx="12742857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9706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238" y="-151953"/>
            <a:ext cx="12790476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161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61476"/>
            <a:ext cx="12771428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7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42429"/>
            <a:ext cx="12676190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772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56714"/>
            <a:ext cx="12752381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4723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51953"/>
            <a:ext cx="12695238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133762"/>
            <a:ext cx="11714286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637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476" y="-142429"/>
            <a:ext cx="12780952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2520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37667"/>
            <a:ext cx="12752381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9568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32905"/>
            <a:ext cx="12723809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517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61476"/>
            <a:ext cx="12742857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3084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37667"/>
            <a:ext cx="12714286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70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61476"/>
            <a:ext cx="12733333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629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32905"/>
            <a:ext cx="12733333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582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37667"/>
            <a:ext cx="12733333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0392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61476"/>
            <a:ext cx="12733333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53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47191"/>
            <a:ext cx="12733333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0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95666"/>
            <a:ext cx="11838095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9876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71000"/>
            <a:ext cx="12704762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5605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61476"/>
            <a:ext cx="12723809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60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0428"/>
            <a:ext cx="1177142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86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95" y="-61476"/>
            <a:ext cx="8523809" cy="6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8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90905"/>
            <a:ext cx="11838095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1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95666"/>
            <a:ext cx="11828571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7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95666"/>
            <a:ext cx="11800000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66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56714"/>
            <a:ext cx="12723809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25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61476"/>
            <a:ext cx="12733333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5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56714"/>
            <a:ext cx="12723809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1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94810"/>
            <a:ext cx="12742857" cy="7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45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23381"/>
            <a:ext cx="12704762" cy="7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78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51953"/>
            <a:ext cx="12695238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05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28143"/>
            <a:ext cx="12695238" cy="7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14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51953"/>
            <a:ext cx="12714286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90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56714"/>
            <a:ext cx="12761905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42429"/>
            <a:ext cx="12704762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8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14714"/>
            <a:ext cx="11761905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22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56714"/>
            <a:ext cx="12714286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40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51953"/>
            <a:ext cx="12771428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1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61476"/>
            <a:ext cx="12723809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0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37667"/>
            <a:ext cx="12714286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9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18619"/>
            <a:ext cx="12704762" cy="7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7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334" y="-128143"/>
            <a:ext cx="12666667" cy="7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2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47191"/>
            <a:ext cx="12704762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0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334" y="-180524"/>
            <a:ext cx="12666667" cy="7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6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85286"/>
            <a:ext cx="12704762" cy="7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48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61476"/>
            <a:ext cx="12676190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2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4714"/>
            <a:ext cx="11800000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74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048" y="-161476"/>
            <a:ext cx="12638095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41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51953"/>
            <a:ext cx="12761905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13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75762"/>
            <a:ext cx="12752381" cy="7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3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47191"/>
            <a:ext cx="12695238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73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09095"/>
            <a:ext cx="12676190" cy="7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17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56714"/>
            <a:ext cx="12752381" cy="71714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2309" y="6193765"/>
            <a:ext cx="881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即特别适合垃圾对象很多</a:t>
            </a:r>
            <a:r>
              <a:rPr lang="en-US" altLang="zh-CN" b="1" dirty="0" smtClean="0">
                <a:solidFill>
                  <a:srgbClr val="FF0000"/>
                </a:solidFill>
              </a:rPr>
              <a:t>,</a:t>
            </a:r>
            <a:r>
              <a:rPr lang="zh-CN" altLang="en-US" b="1" dirty="0" smtClean="0">
                <a:solidFill>
                  <a:srgbClr val="FF0000"/>
                </a:solidFill>
              </a:rPr>
              <a:t>存活对象很少的场景</a:t>
            </a:r>
            <a:r>
              <a:rPr lang="en-US" altLang="zh-CN" b="1" dirty="0" smtClean="0">
                <a:solidFill>
                  <a:srgbClr val="FF0000"/>
                </a:solidFill>
              </a:rPr>
              <a:t>;</a:t>
            </a:r>
            <a:r>
              <a:rPr lang="zh-CN" altLang="en-US" b="1" dirty="0" smtClean="0">
                <a:solidFill>
                  <a:srgbClr val="FF0000"/>
                </a:solidFill>
              </a:rPr>
              <a:t>例如</a:t>
            </a:r>
            <a:r>
              <a:rPr lang="en-US" altLang="zh-CN" b="1" dirty="0" smtClean="0">
                <a:solidFill>
                  <a:srgbClr val="FF0000"/>
                </a:solidFill>
              </a:rPr>
              <a:t>:Young</a:t>
            </a:r>
            <a:r>
              <a:rPr lang="zh-CN" altLang="en-US" b="1" dirty="0" smtClean="0">
                <a:solidFill>
                  <a:srgbClr val="FF0000"/>
                </a:solidFill>
              </a:rPr>
              <a:t>区的</a:t>
            </a:r>
            <a:r>
              <a:rPr lang="en-US" altLang="zh-CN" b="1" dirty="0" smtClean="0">
                <a:solidFill>
                  <a:srgbClr val="FF0000"/>
                </a:solidFill>
              </a:rPr>
              <a:t>Survivor0</a:t>
            </a:r>
            <a:r>
              <a:rPr lang="zh-CN" altLang="en-US" b="1" dirty="0" smtClean="0">
                <a:solidFill>
                  <a:srgbClr val="FF0000"/>
                </a:solidFill>
              </a:rPr>
              <a:t>和</a:t>
            </a:r>
            <a:r>
              <a:rPr lang="en-US" altLang="zh-CN" b="1" dirty="0" smtClean="0">
                <a:solidFill>
                  <a:srgbClr val="FF0000"/>
                </a:solidFill>
              </a:rPr>
              <a:t>Survivor1</a:t>
            </a:r>
            <a:r>
              <a:rPr lang="zh-CN" altLang="en-US" b="1" dirty="0" smtClean="0">
                <a:solidFill>
                  <a:srgbClr val="FF0000"/>
                </a:solidFill>
              </a:rPr>
              <a:t>区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907766" y="5564038"/>
            <a:ext cx="232913" cy="629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4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42429"/>
            <a:ext cx="12676190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95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56714"/>
            <a:ext cx="12733333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79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28143"/>
            <a:ext cx="12771428" cy="7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09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32905"/>
            <a:ext cx="12723809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4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24238"/>
            <a:ext cx="11704762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15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66238"/>
            <a:ext cx="12733333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27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238" y="-166238"/>
            <a:ext cx="12790476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83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32905"/>
            <a:ext cx="12685714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12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47191"/>
            <a:ext cx="12771428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05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47191"/>
            <a:ext cx="12723809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98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85286"/>
            <a:ext cx="12695238" cy="7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9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56714"/>
            <a:ext cx="12723809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96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56714"/>
            <a:ext cx="12723809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3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51953"/>
            <a:ext cx="12676190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42429"/>
            <a:ext cx="12742857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76619"/>
            <a:ext cx="11809524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80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47191"/>
            <a:ext cx="12704762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699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42429"/>
            <a:ext cx="12771428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09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762" y="-185286"/>
            <a:ext cx="12809524" cy="7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48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51953"/>
            <a:ext cx="12685714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54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24238"/>
            <a:ext cx="11809524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269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09952"/>
            <a:ext cx="11828571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071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86143"/>
            <a:ext cx="11838095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577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33762"/>
            <a:ext cx="11809524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522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09952"/>
            <a:ext cx="11752381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80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543285"/>
            <a:ext cx="10971428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9952"/>
            <a:ext cx="11761905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190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3524" y="-437667"/>
            <a:ext cx="16819047" cy="7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785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477" y="984738"/>
            <a:ext cx="10252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问题</a:t>
            </a:r>
            <a:r>
              <a:rPr lang="en-US" altLang="zh-CN" smtClean="0"/>
              <a:t>:</a:t>
            </a:r>
          </a:p>
          <a:p>
            <a:r>
              <a:rPr lang="zh-CN" altLang="en-US" smtClean="0"/>
              <a:t>调用</a:t>
            </a:r>
            <a:r>
              <a:rPr lang="en-US" altLang="zh-CN" smtClean="0"/>
              <a:t>System.gc()</a:t>
            </a:r>
            <a:r>
              <a:rPr lang="zh-CN" altLang="en-US" smtClean="0"/>
              <a:t>并不会马上执行垃圾回收操作</a:t>
            </a:r>
            <a:r>
              <a:rPr lang="en-US" altLang="zh-CN" smtClean="0"/>
              <a:t>,</a:t>
            </a:r>
            <a:r>
              <a:rPr lang="zh-CN" altLang="en-US" smtClean="0"/>
              <a:t>为什么上述例子中</a:t>
            </a:r>
            <a:r>
              <a:rPr lang="en-US" altLang="zh-CN" smtClean="0"/>
              <a:t>,</a:t>
            </a:r>
            <a:r>
              <a:rPr lang="zh-CN" altLang="en-US" smtClean="0"/>
              <a:t>每次调用都会有垃圾回收信息输出</a:t>
            </a:r>
            <a:r>
              <a:rPr lang="en-US" altLang="zh-CN" smtClean="0"/>
              <a:t>?</a:t>
            </a:r>
          </a:p>
          <a:p>
            <a:r>
              <a:rPr lang="zh-CN" altLang="en-US" smtClean="0"/>
              <a:t>是进行了</a:t>
            </a:r>
            <a:r>
              <a:rPr lang="en-US" altLang="zh-CN" smtClean="0"/>
              <a:t>GC</a:t>
            </a:r>
            <a:r>
              <a:rPr lang="zh-CN" altLang="en-US" smtClean="0"/>
              <a:t>吗</a:t>
            </a:r>
            <a:r>
              <a:rPr lang="en-US" altLang="zh-CN" smtClean="0"/>
              <a:t>?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638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05190"/>
            <a:ext cx="11752381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05190"/>
            <a:ext cx="11809524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21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05190"/>
            <a:ext cx="11800000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70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907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19476"/>
            <a:ext cx="11771428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577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24238"/>
            <a:ext cx="11761905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79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169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95666"/>
            <a:ext cx="11790476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9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5190"/>
            <a:ext cx="11790476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4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29000"/>
            <a:ext cx="11828571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773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5190"/>
            <a:ext cx="11819047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34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470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19476"/>
            <a:ext cx="11800000" cy="66190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99939" y="4106008"/>
            <a:ext cx="3813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rgbClr val="FF0000"/>
                </a:solidFill>
              </a:rPr>
              <a:t>从一段时间来看</a:t>
            </a:r>
            <a:r>
              <a:rPr lang="en-US" altLang="zh-CN" sz="1600" b="1" smtClean="0">
                <a:solidFill>
                  <a:srgbClr val="FF0000"/>
                </a:solidFill>
              </a:rPr>
              <a:t>,</a:t>
            </a:r>
            <a:r>
              <a:rPr lang="zh-CN" altLang="en-US" sz="1600" b="1">
                <a:solidFill>
                  <a:srgbClr val="FF0000"/>
                </a:solidFill>
              </a:rPr>
              <a:t>有多</a:t>
            </a:r>
            <a:r>
              <a:rPr lang="zh-CN" altLang="en-US" sz="1600" b="1" smtClean="0">
                <a:solidFill>
                  <a:srgbClr val="FF0000"/>
                </a:solidFill>
              </a:rPr>
              <a:t>个任务在执行</a:t>
            </a:r>
            <a:endParaRPr lang="en-US" altLang="zh-CN" sz="1600" b="1" smtClean="0">
              <a:solidFill>
                <a:srgbClr val="FF0000"/>
              </a:solidFill>
            </a:endParaRPr>
          </a:p>
          <a:p>
            <a:r>
              <a:rPr lang="zh-CN" altLang="en-US" sz="1600" b="1" smtClean="0">
                <a:solidFill>
                  <a:srgbClr val="FF0000"/>
                </a:solidFill>
              </a:rPr>
              <a:t>从单一时间片上看</a:t>
            </a:r>
            <a:r>
              <a:rPr lang="en-US" altLang="zh-CN" sz="1600" b="1" smtClean="0">
                <a:solidFill>
                  <a:srgbClr val="FF0000"/>
                </a:solidFill>
              </a:rPr>
              <a:t>,</a:t>
            </a:r>
            <a:r>
              <a:rPr lang="zh-CN" altLang="en-US" sz="1600" b="1" smtClean="0">
                <a:solidFill>
                  <a:srgbClr val="FF0000"/>
                </a:solidFill>
              </a:rPr>
              <a:t>只有一个任务在执行</a:t>
            </a:r>
            <a:endParaRPr lang="en-US" altLang="zh-CN" sz="1600" b="1" smtClean="0">
              <a:solidFill>
                <a:srgbClr val="FF0000"/>
              </a:solidFill>
            </a:endParaRPr>
          </a:p>
          <a:p>
            <a:r>
              <a:rPr lang="zh-CN" altLang="en-US" sz="1600" b="1">
                <a:solidFill>
                  <a:srgbClr val="FF0000"/>
                </a:solidFill>
              </a:rPr>
              <a:t>实际</a:t>
            </a:r>
            <a:r>
              <a:rPr lang="zh-CN" altLang="en-US" sz="1600" b="1" smtClean="0">
                <a:solidFill>
                  <a:srgbClr val="FF0000"/>
                </a:solidFill>
              </a:rPr>
              <a:t>上就是</a:t>
            </a:r>
            <a:r>
              <a:rPr lang="en-US" altLang="zh-CN" sz="1600" b="1" smtClean="0">
                <a:solidFill>
                  <a:srgbClr val="FF0000"/>
                </a:solidFill>
              </a:rPr>
              <a:t>CPU</a:t>
            </a:r>
            <a:r>
              <a:rPr lang="zh-CN" altLang="en-US" sz="1600" b="1" smtClean="0">
                <a:solidFill>
                  <a:srgbClr val="FF0000"/>
                </a:solidFill>
              </a:rPr>
              <a:t>在快速切换任务交替执行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490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33762"/>
            <a:ext cx="11790476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01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14714"/>
            <a:ext cx="11771428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96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0428"/>
            <a:ext cx="11790476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7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19476"/>
            <a:ext cx="11809524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06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09952"/>
            <a:ext cx="11752381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040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0428"/>
            <a:ext cx="1176190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9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89</Words>
  <Application>Microsoft Office PowerPoint</Application>
  <PresentationFormat>宽屏</PresentationFormat>
  <Paragraphs>8</Paragraphs>
  <Slides>251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251</vt:i4>
      </vt:variant>
    </vt:vector>
  </HeadingPairs>
  <TitlesOfParts>
    <vt:vector size="256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new</dc:creator>
  <cp:lastModifiedBy>Wang Yu</cp:lastModifiedBy>
  <cp:revision>213</cp:revision>
  <dcterms:created xsi:type="dcterms:W3CDTF">2020-06-06T01:36:52Z</dcterms:created>
  <dcterms:modified xsi:type="dcterms:W3CDTF">2021-01-18T18:17:59Z</dcterms:modified>
</cp:coreProperties>
</file>